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64" r:id="rId3"/>
    <p:sldId id="257" r:id="rId4"/>
    <p:sldId id="265" r:id="rId5"/>
    <p:sldId id="258" r:id="rId6"/>
    <p:sldId id="261" r:id="rId7"/>
    <p:sldId id="262" r:id="rId8"/>
    <p:sldId id="263" r:id="rId9"/>
    <p:sldId id="259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C6B7C-7FBD-4890-9830-40CCCC12E89D}" type="datetimeFigureOut">
              <a:rPr lang="en-GB" smtClean="0"/>
              <a:t>17/03/2022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FB425E-3DBD-4F8F-ACB9-F32D9D42D2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274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Explain</a:t>
            </a:r>
            <a:r>
              <a:rPr lang="en-GB" baseline="0" dirty="0" smtClean="0"/>
              <a:t> why I chose this topic.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B425E-3DBD-4F8F-ACB9-F32D9D42D28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1222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B425E-3DBD-4F8F-ACB9-F32D9D42D28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050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Explain purpose of </a:t>
            </a:r>
            <a:r>
              <a:rPr lang="en-GB" dirty="0" err="1" smtClean="0"/>
              <a:t>QuPath</a:t>
            </a:r>
            <a:r>
              <a:rPr lang="en-GB" baseline="0" dirty="0" smtClean="0"/>
              <a:t> : software to visualize particular region. </a:t>
            </a:r>
            <a:r>
              <a:rPr lang="en-GB" baseline="0" dirty="0" err="1" smtClean="0"/>
              <a:t>Tumor</a:t>
            </a:r>
            <a:r>
              <a:rPr lang="en-GB" baseline="0" dirty="0" smtClean="0"/>
              <a:t>, Cells, bounded by polygons. Also we have some information about each cells like perimeter, area, </a:t>
            </a:r>
            <a:r>
              <a:rPr lang="en-GB" baseline="0" dirty="0" err="1" smtClean="0"/>
              <a:t>center</a:t>
            </a:r>
            <a:r>
              <a:rPr lang="en-GB" baseline="0" dirty="0" smtClean="0"/>
              <a:t> of mass, 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B425E-3DBD-4F8F-ACB9-F32D9D42D28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179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Goal</a:t>
            </a:r>
            <a:r>
              <a:rPr lang="en-GB" baseline="0" dirty="0" smtClean="0"/>
              <a:t> of the project, transform </a:t>
            </a:r>
            <a:r>
              <a:rPr lang="en-GB" baseline="0" dirty="0" err="1" smtClean="0"/>
              <a:t>json</a:t>
            </a:r>
            <a:r>
              <a:rPr lang="en-GB" baseline="0" dirty="0" smtClean="0"/>
              <a:t> file where we can fin information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B425E-3DBD-4F8F-ACB9-F32D9D42D28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8553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Second software asap</a:t>
            </a:r>
            <a:r>
              <a:rPr lang="en-GB" baseline="0" dirty="0" smtClean="0"/>
              <a:t> to use xml file in order to see on a full medical picture a particular hotspot, xml file used for </a:t>
            </a:r>
            <a:r>
              <a:rPr lang="en-GB" baseline="0" dirty="0" err="1" smtClean="0"/>
              <a:t>phd</a:t>
            </a:r>
            <a:r>
              <a:rPr lang="en-GB" baseline="0" dirty="0" smtClean="0"/>
              <a:t> project,  whole slide image -&gt; </a:t>
            </a:r>
            <a:r>
              <a:rPr lang="en-GB" baseline="0" dirty="0" err="1" smtClean="0"/>
              <a:t>tumor</a:t>
            </a:r>
            <a:r>
              <a:rPr lang="en-GB" baseline="0" dirty="0" smtClean="0"/>
              <a:t> budding hotspot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B425E-3DBD-4F8F-ACB9-F32D9D42D28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368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Second part : convert </a:t>
            </a:r>
            <a:r>
              <a:rPr lang="en-GB" dirty="0" err="1" smtClean="0"/>
              <a:t>json</a:t>
            </a:r>
            <a:r>
              <a:rPr lang="en-GB" dirty="0" smtClean="0"/>
              <a:t> file</a:t>
            </a:r>
            <a:r>
              <a:rPr lang="en-GB" baseline="0" dirty="0" smtClean="0"/>
              <a:t> in .csv file in order to visualize data on an excel sheet, other features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B425E-3DBD-4F8F-ACB9-F32D9D42D28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459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9FC2014-2460-4EE8-A9C8-196E881B4500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5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2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7048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66414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7013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0901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031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262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62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0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161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58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8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1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420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57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483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C2014-2460-4EE8-A9C8-196E881B4500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6046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fr-CH" sz="5400" dirty="0" smtClean="0"/>
              <a:t>Data </a:t>
            </a:r>
            <a:r>
              <a:rPr lang="en-GB" sz="5400" dirty="0" smtClean="0"/>
              <a:t>processing</a:t>
            </a:r>
            <a:r>
              <a:rPr lang="en-US" sz="5400" dirty="0"/>
              <a:t> </a:t>
            </a:r>
            <a:r>
              <a:rPr lang="en-US" sz="5400" dirty="0" smtClean="0"/>
              <a:t>for tumor </a:t>
            </a:r>
            <a:r>
              <a:rPr lang="en-US" sz="5400" dirty="0"/>
              <a:t>and t-cell detections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H" dirty="0" smtClean="0"/>
              <a:t>Yannis </a:t>
            </a:r>
            <a:r>
              <a:rPr lang="fr-CH" dirty="0" err="1" smtClean="0"/>
              <a:t>laaroussi</a:t>
            </a:r>
            <a:r>
              <a:rPr lang="fr-CH" dirty="0" smtClean="0"/>
              <a:t> </a:t>
            </a:r>
          </a:p>
          <a:p>
            <a:r>
              <a:rPr lang="en-GB" dirty="0" smtClean="0"/>
              <a:t>Bachelor</a:t>
            </a:r>
            <a:r>
              <a:rPr lang="fr-CH" dirty="0" smtClean="0"/>
              <a:t> </a:t>
            </a:r>
            <a:r>
              <a:rPr lang="fr-CH" dirty="0" err="1" smtClean="0"/>
              <a:t>thesis</a:t>
            </a:r>
            <a:r>
              <a:rPr lang="fr-CH" dirty="0" smtClean="0"/>
              <a:t> – initial </a:t>
            </a:r>
            <a:r>
              <a:rPr lang="en-GB" dirty="0" smtClean="0"/>
              <a:t>presentation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1559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9513" y="2418743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fr-CH" sz="5400" dirty="0" smtClean="0"/>
              <a:t>Questions 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425083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About me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6958879" cy="3541714"/>
          </a:xfrm>
        </p:spPr>
        <p:txBody>
          <a:bodyPr>
            <a:normAutofit/>
          </a:bodyPr>
          <a:lstStyle/>
          <a:p>
            <a:r>
              <a:rPr lang="en-GB" sz="3200" dirty="0" err="1" smtClean="0"/>
              <a:t>Yannis</a:t>
            </a:r>
            <a:r>
              <a:rPr lang="en-GB" sz="3200" dirty="0" smtClean="0"/>
              <a:t> </a:t>
            </a:r>
            <a:r>
              <a:rPr lang="en-GB" sz="3200" dirty="0" err="1" smtClean="0"/>
              <a:t>Laaroussi</a:t>
            </a:r>
            <a:endParaRPr lang="en-GB" sz="3200" dirty="0" smtClean="0"/>
          </a:p>
          <a:p>
            <a:r>
              <a:rPr lang="en-GB" sz="3200" dirty="0" smtClean="0"/>
              <a:t>20 years old</a:t>
            </a:r>
          </a:p>
          <a:p>
            <a:r>
              <a:rPr lang="en-GB" sz="3200" dirty="0" smtClean="0"/>
              <a:t>6</a:t>
            </a:r>
            <a:r>
              <a:rPr lang="en-GB" sz="3200" baseline="30000" dirty="0" smtClean="0"/>
              <a:t>th</a:t>
            </a:r>
            <a:r>
              <a:rPr lang="en-GB" sz="3200" dirty="0" smtClean="0"/>
              <a:t> semester of </a:t>
            </a:r>
            <a:r>
              <a:rPr lang="en-GB" sz="3200" dirty="0" smtClean="0"/>
              <a:t>Computer </a:t>
            </a:r>
            <a:r>
              <a:rPr lang="en-GB" sz="3200" dirty="0"/>
              <a:t>S</a:t>
            </a:r>
            <a:r>
              <a:rPr lang="en-GB" sz="3200" dirty="0" smtClean="0"/>
              <a:t>cience &amp; Mathematics BSc</a:t>
            </a:r>
            <a:br>
              <a:rPr lang="en-GB" sz="3200" dirty="0" smtClean="0"/>
            </a:b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2046115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856942"/>
            <a:ext cx="9267969" cy="2594985"/>
          </a:xfrm>
        </p:spPr>
        <p:txBody>
          <a:bodyPr>
            <a:noAutofit/>
          </a:bodyPr>
          <a:lstStyle/>
          <a:p>
            <a:r>
              <a:rPr lang="en-GB" sz="3200" dirty="0" smtClean="0"/>
              <a:t>Link between biology/medicine and computer science</a:t>
            </a:r>
          </a:p>
          <a:p>
            <a:r>
              <a:rPr lang="en-GB" sz="3200" dirty="0" smtClean="0"/>
              <a:t>Learn python</a:t>
            </a:r>
          </a:p>
          <a:p>
            <a:r>
              <a:rPr lang="en-GB" sz="3200" dirty="0" smtClean="0"/>
              <a:t>Manipulate data</a:t>
            </a:r>
          </a:p>
          <a:p>
            <a:pPr marL="0" indent="0"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94526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Context / Dataset overview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792294"/>
            <a:ext cx="2580841" cy="3541714"/>
          </a:xfrm>
        </p:spPr>
        <p:txBody>
          <a:bodyPr>
            <a:normAutofit/>
          </a:bodyPr>
          <a:lstStyle/>
          <a:p>
            <a:r>
              <a:rPr lang="en-GB" b="1" dirty="0" err="1"/>
              <a:t>T</a:t>
            </a:r>
            <a:r>
              <a:rPr lang="en-GB" b="1" dirty="0" err="1" smtClean="0"/>
              <a:t>umor</a:t>
            </a:r>
            <a:r>
              <a:rPr lang="en-GB" b="1" dirty="0" smtClean="0"/>
              <a:t> </a:t>
            </a:r>
            <a:r>
              <a:rPr lang="en-GB" b="1" dirty="0"/>
              <a:t>budding </a:t>
            </a:r>
            <a:r>
              <a:rPr lang="en-GB" b="1" dirty="0" smtClean="0"/>
              <a:t>hotspot</a:t>
            </a:r>
          </a:p>
          <a:p>
            <a:r>
              <a:rPr lang="en-GB" b="1" dirty="0" err="1"/>
              <a:t>p</a:t>
            </a:r>
            <a:r>
              <a:rPr lang="en-GB" b="1" dirty="0" err="1" smtClean="0"/>
              <a:t>ng</a:t>
            </a:r>
            <a:r>
              <a:rPr lang="en-GB" dirty="0" smtClean="0"/>
              <a:t> type</a:t>
            </a:r>
          </a:p>
          <a:p>
            <a:r>
              <a:rPr lang="en-GB" dirty="0" smtClean="0"/>
              <a:t>~</a:t>
            </a:r>
            <a:r>
              <a:rPr lang="en-GB" b="1" dirty="0" smtClean="0"/>
              <a:t>340</a:t>
            </a:r>
            <a:r>
              <a:rPr lang="en-GB" dirty="0" smtClean="0"/>
              <a:t> images</a:t>
            </a:r>
          </a:p>
          <a:p>
            <a:r>
              <a:rPr lang="en-GB" b="1" dirty="0" smtClean="0"/>
              <a:t>3600</a:t>
            </a:r>
            <a:r>
              <a:rPr lang="en-GB" dirty="0" smtClean="0"/>
              <a:t> x </a:t>
            </a:r>
            <a:r>
              <a:rPr lang="en-GB" b="1" dirty="0" smtClean="0"/>
              <a:t>3600</a:t>
            </a:r>
            <a:r>
              <a:rPr lang="en-GB" dirty="0" smtClean="0"/>
              <a:t> pixels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254" y="1930652"/>
            <a:ext cx="2994460" cy="299446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1285" y="1930652"/>
            <a:ext cx="2415526" cy="405249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7032124" y="1930652"/>
            <a:ext cx="20567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 smtClean="0"/>
              <a:t>Whole slide 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 err="1"/>
              <a:t>m</a:t>
            </a:r>
            <a:r>
              <a:rPr lang="en-GB" sz="2400" b="1" dirty="0" err="1" smtClean="0"/>
              <a:t>rxs</a:t>
            </a:r>
            <a:r>
              <a:rPr lang="en-GB" sz="2400" dirty="0" smtClean="0"/>
              <a:t>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 smtClean="0"/>
              <a:t>90’000</a:t>
            </a:r>
            <a:r>
              <a:rPr lang="en-GB" sz="2400" dirty="0" smtClean="0"/>
              <a:t> - </a:t>
            </a:r>
            <a:br>
              <a:rPr lang="en-GB" sz="2400" dirty="0" smtClean="0"/>
            </a:br>
            <a:r>
              <a:rPr lang="en-GB" sz="2400" b="1" dirty="0" smtClean="0"/>
              <a:t>120’000</a:t>
            </a:r>
            <a:r>
              <a:rPr lang="en-GB" sz="2400" dirty="0" smtClean="0"/>
              <a:t> pixels</a:t>
            </a:r>
            <a:endParaRPr lang="en-GB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376217" y="5909256"/>
            <a:ext cx="7049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Note : images come from a fixed incisions of colon tissue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80981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2590078" cy="1478570"/>
          </a:xfrm>
        </p:spPr>
        <p:txBody>
          <a:bodyPr/>
          <a:lstStyle/>
          <a:p>
            <a:r>
              <a:rPr lang="en-US" dirty="0" smtClean="0"/>
              <a:t>qupath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8652"/>
          <a:stretch/>
        </p:blipFill>
        <p:spPr>
          <a:xfrm>
            <a:off x="1235962" y="1856509"/>
            <a:ext cx="6827384" cy="439189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8659442" y="2860560"/>
            <a:ext cx="179735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err="1" smtClean="0"/>
              <a:t>Tumor</a:t>
            </a:r>
            <a:r>
              <a:rPr lang="en-GB" sz="2800" dirty="0" smtClean="0"/>
              <a:t> buds</a:t>
            </a:r>
            <a:br>
              <a:rPr lang="en-GB" sz="2800" dirty="0" smtClean="0"/>
            </a:br>
            <a:r>
              <a:rPr lang="en-GB" dirty="0" smtClean="0"/>
              <a:t>(brown spot)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59442" y="3582343"/>
            <a:ext cx="3378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Bounded by polygons </a:t>
            </a:r>
            <a:endParaRPr lang="en-GB" dirty="0" smtClean="0"/>
          </a:p>
        </p:txBody>
      </p:sp>
      <p:sp>
        <p:nvSpPr>
          <p:cNvPr id="6" name="Down Arrow 5"/>
          <p:cNvSpPr/>
          <p:nvPr/>
        </p:nvSpPr>
        <p:spPr>
          <a:xfrm rot="15300000" flipV="1">
            <a:off x="7267503" y="2428879"/>
            <a:ext cx="150811" cy="2463800"/>
          </a:xfrm>
          <a:prstGeom prst="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8659442" y="4276436"/>
            <a:ext cx="315631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+ Extra information :</a:t>
            </a:r>
            <a:br>
              <a:rPr lang="en-GB" sz="2800" dirty="0" smtClean="0"/>
            </a:br>
            <a:r>
              <a:rPr lang="en-GB" sz="2400" dirty="0" smtClean="0"/>
              <a:t>perimeter, area, …</a:t>
            </a:r>
            <a:r>
              <a:rPr lang="en-GB" sz="28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9700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goal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141413" y="1754915"/>
            <a:ext cx="3165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JSON file (from </a:t>
            </a:r>
            <a:r>
              <a:rPr lang="en-GB" sz="2400" dirty="0" err="1" smtClean="0"/>
              <a:t>QuPath</a:t>
            </a:r>
            <a:r>
              <a:rPr lang="en-GB" sz="2400" dirty="0" smtClean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63766" y="1754914"/>
            <a:ext cx="2920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XML file (</a:t>
            </a:r>
            <a:r>
              <a:rPr lang="en-GB" sz="2400" b="1" dirty="0" smtClean="0"/>
              <a:t>coordinates</a:t>
            </a:r>
            <a:r>
              <a:rPr lang="en-GB" sz="2400" dirty="0" smtClean="0"/>
              <a:t>)</a:t>
            </a:r>
            <a:endParaRPr lang="en-GB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-1" b="22893"/>
          <a:stretch/>
        </p:blipFill>
        <p:spPr>
          <a:xfrm>
            <a:off x="1215304" y="2429016"/>
            <a:ext cx="3916959" cy="380553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26739"/>
          <a:stretch/>
        </p:blipFill>
        <p:spPr>
          <a:xfrm>
            <a:off x="6827738" y="2392246"/>
            <a:ext cx="4920915" cy="38423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Right Arrow 6"/>
          <p:cNvSpPr/>
          <p:nvPr/>
        </p:nvSpPr>
        <p:spPr>
          <a:xfrm>
            <a:off x="5282655" y="3943927"/>
            <a:ext cx="1394691" cy="471054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5476618" y="3371273"/>
            <a:ext cx="1006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Python Script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977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Asap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141413" y="1635423"/>
            <a:ext cx="8212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Visualisation using xml file on the whole slide </a:t>
            </a:r>
            <a:r>
              <a:rPr lang="en-GB" sz="2400" dirty="0" smtClean="0"/>
              <a:t>image (</a:t>
            </a:r>
            <a:r>
              <a:rPr lang="en-GB" sz="2400" dirty="0" err="1" smtClean="0"/>
              <a:t>mrxs</a:t>
            </a:r>
            <a:r>
              <a:rPr lang="en-GB" sz="2400" dirty="0" smtClean="0"/>
              <a:t> format)</a:t>
            </a:r>
            <a:endParaRPr lang="en-GB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394" y="2232406"/>
            <a:ext cx="6414078" cy="405249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4833" y="2232406"/>
            <a:ext cx="2415526" cy="405249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923145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excel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141413" y="1635423"/>
            <a:ext cx="237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JSON file to .CSV</a:t>
            </a:r>
            <a:endParaRPr lang="en-GB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-1" b="22893"/>
          <a:stretch/>
        </p:blipFill>
        <p:spPr>
          <a:xfrm>
            <a:off x="1215304" y="2429016"/>
            <a:ext cx="3916959" cy="380553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Right Arrow 5"/>
          <p:cNvSpPr/>
          <p:nvPr/>
        </p:nvSpPr>
        <p:spPr>
          <a:xfrm>
            <a:off x="5282655" y="3943927"/>
            <a:ext cx="1394691" cy="471054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5476618" y="3371273"/>
            <a:ext cx="1006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Python Script</a:t>
            </a:r>
            <a:endParaRPr lang="en-GB" dirty="0"/>
          </a:p>
        </p:txBody>
      </p:sp>
      <p:pic>
        <p:nvPicPr>
          <p:cNvPr id="1028" name="Picture 4" descr="How to create a file in CSV format from Delphi / C++Builder / Lazarus  application? - Fast Report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309" y="3203431"/>
            <a:ext cx="1666740" cy="186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038109" y="2296316"/>
            <a:ext cx="28216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Containing other features:</a:t>
            </a:r>
          </a:p>
          <a:p>
            <a:r>
              <a:rPr lang="en-GB" sz="2000" dirty="0" smtClean="0"/>
              <a:t>Perimeter, area, …</a:t>
            </a:r>
          </a:p>
        </p:txBody>
      </p:sp>
    </p:spTree>
    <p:extLst>
      <p:ext uri="{BB962C8B-B14F-4D97-AF65-F5344CB8AC3E}">
        <p14:creationId xmlns:p14="http://schemas.microsoft.com/office/powerpoint/2010/main" val="3005390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Timeline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6762364"/>
              </p:ext>
            </p:extLst>
          </p:nvPr>
        </p:nvGraphicFramePr>
        <p:xfrm>
          <a:off x="1141413" y="2249488"/>
          <a:ext cx="9906000" cy="2418326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3302000">
                  <a:extLst>
                    <a:ext uri="{9D8B030D-6E8A-4147-A177-3AD203B41FA5}">
                      <a16:colId xmlns:a16="http://schemas.microsoft.com/office/drawing/2014/main" val="3689043619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3151136255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636970231"/>
                    </a:ext>
                  </a:extLst>
                </a:gridCol>
              </a:tblGrid>
              <a:tr h="569083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Preparation/Introduction</a:t>
                      </a:r>
                      <a:r>
                        <a:rPr lang="en-GB" baseline="0" dirty="0" smtClean="0"/>
                        <a:t> to the subject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21.02.2022 – 06.03.2022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 weeks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40283"/>
                  </a:ext>
                </a:extLst>
              </a:tr>
              <a:tr h="569083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Part</a:t>
                      </a:r>
                      <a:r>
                        <a:rPr lang="en-GB" baseline="0" dirty="0" smtClean="0"/>
                        <a:t> 1 : JSON to XML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07.03.2022</a:t>
                      </a:r>
                      <a:r>
                        <a:rPr lang="en-GB" baseline="0" dirty="0" smtClean="0"/>
                        <a:t> – 27.03.2022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 weeks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969578"/>
                  </a:ext>
                </a:extLst>
              </a:tr>
              <a:tr h="569083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Part 2 : JSON to EXCEL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28.03.2022</a:t>
                      </a:r>
                      <a:r>
                        <a:rPr lang="en-GB" baseline="0" dirty="0" smtClean="0"/>
                        <a:t> – 17.04.2022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 weeks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153427"/>
                  </a:ext>
                </a:extLst>
              </a:tr>
              <a:tr h="569083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Part 3 : Writing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18.04.2022</a:t>
                      </a:r>
                      <a:r>
                        <a:rPr lang="en-GB" baseline="0" dirty="0" smtClean="0"/>
                        <a:t> – 22.05.2022</a:t>
                      </a:r>
                      <a:br>
                        <a:rPr lang="en-GB" baseline="0" dirty="0" smtClean="0"/>
                      </a:br>
                      <a:r>
                        <a:rPr lang="en-GB" baseline="0" dirty="0" smtClean="0"/>
                        <a:t>(+ summer if needed)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5 weeks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465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67739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2067</TotalTime>
  <Words>291</Words>
  <Application>Microsoft Office PowerPoint</Application>
  <PresentationFormat>Widescreen</PresentationFormat>
  <Paragraphs>60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Trebuchet MS</vt:lpstr>
      <vt:lpstr>Tw Cen MT</vt:lpstr>
      <vt:lpstr>Circuit</vt:lpstr>
      <vt:lpstr>Data processing for tumor and t-cell detections</vt:lpstr>
      <vt:lpstr>About me</vt:lpstr>
      <vt:lpstr>motivation</vt:lpstr>
      <vt:lpstr>Context / Dataset overview</vt:lpstr>
      <vt:lpstr>qupath</vt:lpstr>
      <vt:lpstr>goal</vt:lpstr>
      <vt:lpstr>Asap</vt:lpstr>
      <vt:lpstr>excel</vt:lpstr>
      <vt:lpstr>Timeline</vt:lpstr>
      <vt:lpstr>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processing Data processing for tumor and t-cell detections</dc:title>
  <dc:creator>Maintenant Pret</dc:creator>
  <cp:lastModifiedBy>Maintenant Pret</cp:lastModifiedBy>
  <cp:revision>29</cp:revision>
  <dcterms:created xsi:type="dcterms:W3CDTF">2022-03-01T08:29:24Z</dcterms:created>
  <dcterms:modified xsi:type="dcterms:W3CDTF">2022-03-17T19:00:12Z</dcterms:modified>
</cp:coreProperties>
</file>